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</p:sldMasterIdLst>
  <p:sldIdLst>
    <p:sldId id="256" r:id="rId2"/>
    <p:sldId id="257" r:id="rId3"/>
    <p:sldId id="271" r:id="rId4"/>
    <p:sldId id="258" r:id="rId5"/>
    <p:sldId id="261" r:id="rId6"/>
    <p:sldId id="262" r:id="rId7"/>
    <p:sldId id="267" r:id="rId8"/>
    <p:sldId id="263" r:id="rId9"/>
    <p:sldId id="265" r:id="rId10"/>
    <p:sldId id="268" r:id="rId11"/>
    <p:sldId id="269" r:id="rId12"/>
    <p:sldId id="270" r:id="rId13"/>
    <p:sldId id="266" r:id="rId14"/>
    <p:sldId id="264" r:id="rId15"/>
    <p:sldId id="272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701"/>
    <p:restoredTop sz="95988"/>
  </p:normalViewPr>
  <p:slideViewPr>
    <p:cSldViewPr snapToGrid="0" snapToObjects="1">
      <p:cViewPr varScale="1">
        <p:scale>
          <a:sx n="118" d="100"/>
          <a:sy n="118" d="100"/>
        </p:scale>
        <p:origin x="22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917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032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886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179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1792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31721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84083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9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647067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955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589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79EC2-A33C-0F48-910D-0C995B3D6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978" y="1250788"/>
            <a:ext cx="10318418" cy="4394988"/>
          </a:xfrm>
        </p:spPr>
        <p:txBody>
          <a:bodyPr/>
          <a:lstStyle/>
          <a:p>
            <a:r>
              <a:rPr lang="en-US" dirty="0"/>
              <a:t>COVID-19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05419D-B023-D349-847E-B7695BF41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b="0" dirty="0"/>
              <a:t>BEAT COVID-19</a:t>
            </a:r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6798596-54EF-E643-A0ED-F91ED94F818B}"/>
              </a:ext>
            </a:extLst>
          </p:cNvPr>
          <p:cNvSpPr txBox="1">
            <a:spLocks/>
          </p:cNvSpPr>
          <p:nvPr/>
        </p:nvSpPr>
        <p:spPr>
          <a:xfrm>
            <a:off x="261257" y="175089"/>
            <a:ext cx="3293126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 dirty="0"/>
              <a:t>Команда:</a:t>
            </a:r>
          </a:p>
          <a:p>
            <a:r>
              <a:rPr lang="en" b="0" dirty="0"/>
              <a:t>You shall not pass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AE993E7-4DC8-FE43-B9D1-CC3A212019B8}"/>
              </a:ext>
            </a:extLst>
          </p:cNvPr>
          <p:cNvSpPr txBox="1">
            <a:spLocks/>
          </p:cNvSpPr>
          <p:nvPr/>
        </p:nvSpPr>
        <p:spPr>
          <a:xfrm>
            <a:off x="8741228" y="175089"/>
            <a:ext cx="3293126" cy="2196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 dirty="0"/>
              <a:t>Участники:</a:t>
            </a:r>
          </a:p>
          <a:p>
            <a:r>
              <a:rPr lang="ru-RU" b="0" dirty="0"/>
              <a:t>Сергей Алёхин </a:t>
            </a:r>
          </a:p>
          <a:p>
            <a:r>
              <a:rPr lang="ru-RU" b="0" dirty="0"/>
              <a:t>Илья Калинин</a:t>
            </a:r>
          </a:p>
          <a:p>
            <a:r>
              <a:rPr lang="ru-RU" b="0" dirty="0"/>
              <a:t>Горшков Иван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25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Экипировка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Всю экипировку можно прокачать до 3 уровня. Экипировка уменьшает урон от вируса по иммунитету. Защита покупается за антитела.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4FC30F-E4BF-2941-AA9C-00F348F8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0" y="3555381"/>
            <a:ext cx="287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5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09A16-9617-2649-9805-6E30A841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ТРАНСПОРТ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A80054-E626-704A-B3CC-1BCBE06F57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163923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МЕТРО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МАШИНА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МОНОРЕЛЬС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АВТОБУС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F2516FD-444F-8141-83CE-0BA5DD26E69A}"/>
              </a:ext>
            </a:extLst>
          </p:cNvPr>
          <p:cNvSpPr txBox="1">
            <a:spLocks/>
          </p:cNvSpPr>
          <p:nvPr/>
        </p:nvSpPr>
        <p:spPr>
          <a:xfrm>
            <a:off x="1251678" y="4692872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3200" dirty="0"/>
              <a:t>Транспорт сократит ваш путь, но может еще сократить вашу жизнь!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BD25B2-9382-754A-B3F1-3681BD8AE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D9754B-67F9-C149-95EE-A13A9A8DF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889" y1="61778" x2="36000" y2="43556"/>
                        <a14:foregroundMark x1="50222" y1="58667" x2="58667" y2="38667"/>
                        <a14:foregroundMark x1="19111" y1="22222" x2="38667" y2="1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4800" y="216831"/>
            <a:ext cx="1422400" cy="1422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731EEC-329C-7C4E-A89F-8232E3486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25500" y1="75516" x2="67000" y2="766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2736" y="5416517"/>
            <a:ext cx="3213410" cy="18102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6C5BB9-4FE0-A84B-A853-2B6133654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2000" y="1128451"/>
            <a:ext cx="5080000" cy="5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BAA6F1-CCA4-4349-A650-3ECC8BCEE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5044" y="200085"/>
            <a:ext cx="4899854" cy="31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Транспорт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6956"/>
            <a:ext cx="10178322" cy="51396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Метро – когда человек спускается в метро он садится в вагон и едет до следующей станции, на которой он может выйти, либо поехать дальше. В метро много врагов и иммунитет постоянно уменьшается.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 Автобус – аналогично метро, только на поверхности.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 Автомобиль – когда человек садится в машину, то он не может подхватить вирус, но у машины ограниченный запас хода.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 Монорельс – аналогично машине, только над поверхностью</a:t>
            </a:r>
          </a:p>
        </p:txBody>
      </p:sp>
    </p:spTree>
    <p:extLst>
      <p:ext uri="{BB962C8B-B14F-4D97-AF65-F5344CB8AC3E}">
        <p14:creationId xmlns:p14="http://schemas.microsoft.com/office/powerpoint/2010/main" val="60066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97BFB-3EEC-2A42-9014-D048BE49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функции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B47D9B-FEAF-6148-ADA7-4AAC820A5C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Сохранение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Загрузка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Актуальное число больных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Настройка аудио </a:t>
            </a:r>
          </a:p>
          <a:p>
            <a:pPr marL="0" indent="0"/>
            <a:endParaRPr lang="ru-RU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66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41FCD-D990-CA4F-B32E-DCFDE0F2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7E00C0E-F62D-CE49-BE60-C23BC8340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84514"/>
            <a:ext cx="10178322" cy="500742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1 неделя – разработка механики игры (физика игрока,  врагов, взаимодействие между ними)</a:t>
            </a:r>
            <a:r>
              <a:rPr lang="en-US" sz="3200" dirty="0"/>
              <a:t>;</a:t>
            </a:r>
            <a:endParaRPr lang="ru-RU" sz="32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2 неделя – </a:t>
            </a:r>
            <a:r>
              <a:rPr lang="ru-RU" sz="3200" dirty="0" err="1"/>
              <a:t>спавн</a:t>
            </a:r>
            <a:r>
              <a:rPr lang="ru-RU" sz="3200" dirty="0"/>
              <a:t> игроков, разработать локацию, анимация</a:t>
            </a:r>
            <a:r>
              <a:rPr lang="en-US" sz="3200" dirty="0"/>
              <a:t>;</a:t>
            </a:r>
            <a:endParaRPr lang="ru-RU" sz="32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3 неделя – доделать все локации,</a:t>
            </a:r>
            <a:r>
              <a:rPr lang="en-US" sz="3200" dirty="0"/>
              <a:t> </a:t>
            </a:r>
            <a:r>
              <a:rPr lang="ru-RU" sz="3200" dirty="0"/>
              <a:t>первичный дизайн, сохранение игры, загрузка игры, сбор антител и сбор вакцины</a:t>
            </a:r>
            <a:r>
              <a:rPr lang="en-US" sz="3200" dirty="0"/>
              <a:t>;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3200" dirty="0"/>
              <a:t>4 </a:t>
            </a:r>
            <a:r>
              <a:rPr lang="ru-RU" sz="3200" dirty="0"/>
              <a:t>неделя – доработка игры, сохранение антител, улучшение дизайна, звуковые эффекты.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4306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DA763-C6C1-174D-9F3A-BB62104E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Прикольно было бы сделать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CFEA01-BE10-8A49-962E-A4BDA7E75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ru-RU" dirty="0" err="1"/>
              <a:t>Вакцинометр</a:t>
            </a:r>
            <a:r>
              <a:rPr lang="ru-RU" dirty="0"/>
              <a:t>  - Прибор, который показывает куда на какую развилку надо свернуть чтобы найти вакцину.</a:t>
            </a:r>
          </a:p>
        </p:txBody>
      </p:sp>
    </p:spTree>
    <p:extLst>
      <p:ext uri="{BB962C8B-B14F-4D97-AF65-F5344CB8AC3E}">
        <p14:creationId xmlns:p14="http://schemas.microsoft.com/office/powerpoint/2010/main" val="95527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4B3603-B360-4042-9106-F29AE848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Прикольно было бы сделать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40E5024-A665-1D4B-ADC0-16DF80FC0F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ru-RU" dirty="0"/>
              <a:t>Различные бонусы, такие как невидимость, неуязвимость и т.д.</a:t>
            </a:r>
          </a:p>
        </p:txBody>
      </p:sp>
    </p:spTree>
    <p:extLst>
      <p:ext uri="{BB962C8B-B14F-4D97-AF65-F5344CB8AC3E}">
        <p14:creationId xmlns:p14="http://schemas.microsoft.com/office/powerpoint/2010/main" val="131541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4B3603-B360-4042-9106-F29AE848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Прикольно было бы сделать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40E5024-A665-1D4B-ADC0-16DF80FC0F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ru-RU" dirty="0" err="1"/>
              <a:t>Кастомизация</a:t>
            </a:r>
            <a:r>
              <a:rPr lang="ru-RU" dirty="0"/>
              <a:t> персонажа</a:t>
            </a:r>
          </a:p>
        </p:txBody>
      </p:sp>
    </p:spTree>
    <p:extLst>
      <p:ext uri="{BB962C8B-B14F-4D97-AF65-F5344CB8AC3E}">
        <p14:creationId xmlns:p14="http://schemas.microsoft.com/office/powerpoint/2010/main" val="396356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64FED-3234-314E-9BFD-87E33F9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F10A90-B21D-ED4A-A0D2-53DB3EF6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7577"/>
            <a:ext cx="10178322" cy="512064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Игра состоит из локаций Москвы, где на данный момент </a:t>
            </a:r>
            <a:r>
              <a:rPr lang="en-US" sz="3200" dirty="0"/>
              <a:t>COVID-19 </a:t>
            </a:r>
            <a:r>
              <a:rPr lang="ru-RU" sz="3200" dirty="0"/>
              <a:t>максимально распространен. Игра подразумевает прохождение каждой локации. Главный игрок – врач, который бежит по городу и уклоняется от вирусов, собирая антитела, на которые он защищается и покупает экипировку. Экипировка уменьшает воздействие вируса. В конце каждой локации врач добегает до пациента и вылеживает его. Кроме прохождения всей карты, необходимо собрать частичку вакцины, только после этого миссия считается пройдённой. </a:t>
            </a:r>
          </a:p>
        </p:txBody>
      </p:sp>
    </p:spTree>
    <p:extLst>
      <p:ext uri="{BB962C8B-B14F-4D97-AF65-F5344CB8AC3E}">
        <p14:creationId xmlns:p14="http://schemas.microsoft.com/office/powerpoint/2010/main" val="36402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64FED-3234-314E-9BFD-87E33F9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F10A90-B21D-ED4A-A0D2-53DB3EF6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7577"/>
            <a:ext cx="10178322" cy="512064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Игрок ходит по карте может собирать антитела, На его пути попадаются развилки, он может пойти по любой, для перемещения можно использовать транспорт. Где-то на карте спрятана вакцина, ее надо найти. При встрече с врагом происходит сражение, игрок может выстрелить или уклонится.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Собери полностью вакцину и спаси Россию!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4855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4E4DC-BE87-D145-AD98-483CA058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ВРАГИ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0DC68B-7E03-0F4D-8E7A-920D884FC6B8}"/>
              </a:ext>
            </a:extLst>
          </p:cNvPr>
          <p:cNvSpPr txBox="1">
            <a:spLocks/>
          </p:cNvSpPr>
          <p:nvPr/>
        </p:nvSpPr>
        <p:spPr>
          <a:xfrm>
            <a:off x="881743" y="1874517"/>
            <a:ext cx="10700657" cy="4983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Полиция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Доставщик еды (Яндекс Еда)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Нарушители самоизоляции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Вирус</a:t>
            </a:r>
          </a:p>
        </p:txBody>
      </p:sp>
    </p:spTree>
    <p:extLst>
      <p:ext uri="{BB962C8B-B14F-4D97-AF65-F5344CB8AC3E}">
        <p14:creationId xmlns:p14="http://schemas.microsoft.com/office/powerpoint/2010/main" val="419881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803E9-259F-834C-BFAF-975CD769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Полиция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41965FE-A39E-1E48-9F99-4590B250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Выпускает </a:t>
            </a:r>
            <a:r>
              <a:rPr lang="en" sz="3200" dirty="0"/>
              <a:t>n </a:t>
            </a:r>
            <a:r>
              <a:rPr lang="ru-RU" sz="3200" dirty="0"/>
              <a:t>количество вируса, игрок должен попасть в них или вирус нанесёт урон по нему. После этого произойдет разговор с ним или проходишь дальше, или возвращаешься назад уже с сохранившимся иммунитетом.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Удачи врачу!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3FB474-7CEB-EB4B-8F36-5F359CC6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9833" l="10000" r="90000">
                        <a14:foregroundMark x1="37045" y1="70500" x2="35455" y2="69833"/>
                        <a14:backgroundMark x1="37727" y1="57500" x2="38409" y2="58667"/>
                        <a14:backgroundMark x1="38636" y1="63333" x2="38864" y2="64167"/>
                        <a14:backgroundMark x1="36591" y1="68000" x2="36591" y2="6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8628" y="3875314"/>
            <a:ext cx="2187303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Нарушители самоизоляции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Выпускает </a:t>
            </a:r>
            <a:r>
              <a:rPr lang="en" sz="3200" dirty="0"/>
              <a:t>n </a:t>
            </a:r>
            <a:r>
              <a:rPr lang="ru-RU" sz="3200" dirty="0"/>
              <a:t>количество вируса, игрок должен попасть в него или вирус нанесёт урон по тебе.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37696C-5555-5A45-B375-76BAAB1F8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0000" l="5469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3923" y="4115069"/>
            <a:ext cx="2706077" cy="27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Доставщик еды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У него такие же функции, что и нарушителя самоизоляции, но выпускаемые вирусы приносят меньше урона нежели чем у нарушителя самоизоляции.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5C8927-2D03-8448-8C37-D6D1A76EF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10000" r="967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0575" y="3554136"/>
            <a:ext cx="3526264" cy="30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4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Вирус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Летит одиночный вирус. Так же игрок должен в него попасть. Однако урон мощнее предыдущих. Будь аккуратнее!!!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4290F4-3EBD-F54D-B44A-1DBE3641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015" y="4180998"/>
            <a:ext cx="4260778" cy="257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95CA85-DCD2-F94E-9DAA-7400E3593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100000" l="157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07612">
            <a:off x="7844725" y="3160860"/>
            <a:ext cx="2387830" cy="27535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09A16-9617-2649-9805-6E30A841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Экипировка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A80054-E626-704A-B3CC-1BCBE06F57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Маска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Резиновые перчатки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очки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Халат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B677EA-322A-EE48-B936-CD8FD7891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7311" y="550601"/>
            <a:ext cx="1295400" cy="1155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3D1577-A90E-C046-BDD6-306EFBB19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97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45469">
            <a:off x="4977806" y="717226"/>
            <a:ext cx="2726067" cy="27260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17241A-1B23-4D44-80A0-CECCC2F6E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00" b="100000" l="10000" r="90000">
                        <a14:backgroundMark x1="42600" y1="30000" x2="42600" y2="61200"/>
                        <a14:backgroundMark x1="56000" y1="38800" x2="56000" y2="96800"/>
                        <a14:backgroundMark x1="49000" y1="83400" x2="57000" y2="36800"/>
                        <a14:backgroundMark x1="37800" y1="52200" x2="45000" y2="52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50466">
            <a:off x="4490074" y="4204009"/>
            <a:ext cx="2388741" cy="23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5465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{F65C0D51-98E6-5643-B6F1-DB21AC1C99E7}tf10001071</Template>
  <TotalTime>571</TotalTime>
  <Words>516</Words>
  <Application>Microsoft Macintosh PowerPoint</Application>
  <PresentationFormat>Широкоэкранный</PresentationFormat>
  <Paragraphs>61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Corbel</vt:lpstr>
      <vt:lpstr>Gill Sans MT</vt:lpstr>
      <vt:lpstr>Impact</vt:lpstr>
      <vt:lpstr>Эмблема</vt:lpstr>
      <vt:lpstr>COVID-19</vt:lpstr>
      <vt:lpstr>Описание игры</vt:lpstr>
      <vt:lpstr>Игровой процесс</vt:lpstr>
      <vt:lpstr>ВРАГИ</vt:lpstr>
      <vt:lpstr>Полиция</vt:lpstr>
      <vt:lpstr>Нарушители самоизоляции</vt:lpstr>
      <vt:lpstr>Доставщик еды</vt:lpstr>
      <vt:lpstr>Вирус</vt:lpstr>
      <vt:lpstr>Экипировка</vt:lpstr>
      <vt:lpstr>Экипировка</vt:lpstr>
      <vt:lpstr>ТРАНСПОРТ</vt:lpstr>
      <vt:lpstr>Транспорт</vt:lpstr>
      <vt:lpstr>Дополнительные функции</vt:lpstr>
      <vt:lpstr>Этапы разработки</vt:lpstr>
      <vt:lpstr>Прикольно было бы сделать</vt:lpstr>
      <vt:lpstr>Прикольно было бы сделать</vt:lpstr>
      <vt:lpstr>Прикольно было бы сделать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Ivan Gorshkov</dc:creator>
  <cp:lastModifiedBy>Ivan Gorshkov</cp:lastModifiedBy>
  <cp:revision>20</cp:revision>
  <dcterms:created xsi:type="dcterms:W3CDTF">2020-04-19T17:15:20Z</dcterms:created>
  <dcterms:modified xsi:type="dcterms:W3CDTF">2020-04-21T16:59:39Z</dcterms:modified>
</cp:coreProperties>
</file>